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504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14.07.2016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Метод кабинет</cp:lastModifiedBy>
  <cp:revision>1451</cp:revision>
  <dcterms:modified xsi:type="dcterms:W3CDTF">2016-07-14T08:14:38Z</dcterms:modified>
</cp:coreProperties>
</file>